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2398970" cy="4320032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3F1"/>
    <a:srgbClr val="F8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" d="100"/>
          <a:sy n="14" d="100"/>
        </p:scale>
        <p:origin x="2300" y="92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3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4F4E0-69C3-491A-AACC-F36DCD817D2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1AAFB-9FBB-4E8E-90F6-CDEBF65DF65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635" y="0"/>
            <a:ext cx="32453580" cy="3086735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880">
              <a:solidFill>
                <a:srgbClr val="CB2B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8420" y="3124835"/>
            <a:ext cx="32396430" cy="449326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880">
              <a:solidFill>
                <a:srgbClr val="CB2B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61365" y="3422650"/>
            <a:ext cx="30857825" cy="40678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indent="0" algn="ctr" fontAlgn="auto">
              <a:spcBef>
                <a:spcPts val="600"/>
              </a:spcBef>
            </a:pPr>
            <a:r>
              <a:rPr lang="zh-CN" alt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题目</a:t>
            </a:r>
            <a:endParaRPr lang="zh-CN" altLang="en-US" sz="80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ctr" fontAlgn="auto">
              <a:spcBef>
                <a:spcPts val="600"/>
              </a:spcBef>
            </a:pPr>
            <a:endParaRPr lang="zh-CN" altLang="en-US" sz="4000" b="1" dirty="0" err="1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ctr" fontAlgn="auto">
              <a:spcBef>
                <a:spcPts val="600"/>
              </a:spcBef>
            </a:pPr>
            <a:r>
              <a:rPr lang="zh-CN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作者</a:t>
            </a:r>
            <a:r>
              <a:rPr lang="en-US" altLang="zh-CN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，作者</a:t>
            </a:r>
            <a:r>
              <a:rPr lang="en-US" altLang="zh-CN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，作者</a:t>
            </a:r>
            <a:r>
              <a:rPr lang="en-US" altLang="zh-CN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，作者</a:t>
            </a:r>
            <a:r>
              <a:rPr lang="en-US" altLang="zh-CN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等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US" altLang="zh-CN" sz="40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ctr"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二级单位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一级单位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城市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邮编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国家</a:t>
            </a:r>
            <a:endParaRPr lang="zh-CN" altLang="en-US" sz="4000" b="1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圆角矩形 11"/>
          <p:cNvSpPr/>
          <p:nvPr/>
        </p:nvSpPr>
        <p:spPr>
          <a:xfrm>
            <a:off x="0" y="3068097"/>
            <a:ext cx="32510037" cy="762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88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>
            <p:custDataLst>
              <p:tags r:id="rId2"/>
            </p:custDataLst>
          </p:nvPr>
        </p:nvSpPr>
        <p:spPr>
          <a:xfrm>
            <a:off x="-55375" y="42210673"/>
            <a:ext cx="32510037" cy="989965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880">
              <a:solidFill>
                <a:srgbClr val="CB2B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63525" y="402590"/>
            <a:ext cx="10053320" cy="2241550"/>
          </a:xfrm>
          <a:prstGeom prst="rect">
            <a:avLst/>
          </a:prstGeom>
        </p:spPr>
        <p:txBody>
          <a:bodyPr wrap="square" anchor="ctr" anchorCtr="0">
            <a:noAutofit/>
            <a:extLst>
              <a:ext uri="{4A0BC546-FE56-4ADE-93B0-CB8AF2F6F144}">
                <wpsdc:textFrameExt xmlns:wpsdc="http://www.wps.cn/officeDocument/2022/drawingmlCustomData" type="title"/>
              </a:ext>
            </a:extLst>
          </a:bodyPr>
          <a:lstStyle/>
          <a:p>
            <a:pPr algn="ctr"/>
            <a:r>
              <a:rPr lang="en-US" altLang="zh-CN" sz="80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XXXXXXXX</a:t>
            </a:r>
            <a:r>
              <a:rPr lang="zh-CN" altLang="en-US" sz="80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分会场</a:t>
            </a:r>
            <a:endParaRPr lang="zh-CN" altLang="en-US" sz="80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0715" y="-13335"/>
            <a:ext cx="21633180" cy="308102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resource_record_key" val="{&quot;13&quot;:[4364942,4364907]}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</Words>
  <Application>WPS 演示</Application>
  <PresentationFormat>自定义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Times New Roman</vt:lpstr>
      <vt:lpstr>微软雅黑</vt:lpstr>
      <vt:lpstr>Calibri</vt:lpstr>
      <vt:lpstr>Arial Unicode MS</vt:lpstr>
      <vt:lpstr>等线 Light</vt:lpstr>
      <vt:lpstr>Calibri Light</vt:lpstr>
      <vt:lpstr>等线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亚洲 李</dc:creator>
  <cp:lastModifiedBy>t z</cp:lastModifiedBy>
  <cp:revision>6</cp:revision>
  <dcterms:created xsi:type="dcterms:W3CDTF">2025-04-09T05:34:00Z</dcterms:created>
  <dcterms:modified xsi:type="dcterms:W3CDTF">2025-10-16T14:22:28Z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17F72CD30E0B428A82DA16117A7917FD_12</vt:lpwstr>
  </property>
  <property fmtid="{D5CDD505-2E9C-101B-9397-08002B2CF9AE}" pid="3" name="KSOProductBuildVer">
    <vt:lpwstr>2052-12.1.0.22529</vt:lpwstr>
  </property>
</Properties>
</file>